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4"/>
  </p:handoutMasterIdLst>
  <p:sldIdLst>
    <p:sldId id="260" r:id="rId2"/>
    <p:sldId id="261" r:id="rId3"/>
  </p:sldIdLst>
  <p:sldSz cx="6858000" cy="9906000" type="A4"/>
  <p:notesSz cx="9918700" cy="6781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CCFFCC"/>
    <a:srgbClr val="00002E"/>
    <a:srgbClr val="000066"/>
    <a:srgbClr val="FF6600"/>
    <a:srgbClr val="008080"/>
    <a:srgbClr val="6B6B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Objects="1">
      <p:cViewPr varScale="1">
        <p:scale>
          <a:sx n="60" d="100"/>
          <a:sy n="60" d="100"/>
        </p:scale>
        <p:origin x="-2226" y="-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022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>
            <a:lvl1pPr defTabSz="906463">
              <a:defRPr sz="18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0063" y="0"/>
            <a:ext cx="4338637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10" rIns="91420" bIns="4571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8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05563"/>
            <a:ext cx="4340225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 defTabSz="906463">
              <a:defRPr sz="18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0063" y="6405563"/>
            <a:ext cx="4338637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800"/>
            </a:lvl1pPr>
          </a:lstStyle>
          <a:p>
            <a:fld id="{AB9BA835-EF7C-42E9-803A-CD12465177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B61E2-BA2C-41BC-A836-08B7CF2A1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2B19B-CA42-4F69-A4BB-832F88A53B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9310E-43E9-4285-9A74-8623F12AE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E8F69-50AD-4D5C-8B5C-010A5BBDF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E29B1-3163-42F9-90FF-F53D5BC682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7B4C7-4231-4A95-BCEB-613516A1A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7BAC9-2A82-4BC6-8DE2-3AECE79411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3565F-1DC0-4042-9DC1-01053FD45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01BA6-7C4B-4679-A7B2-D37F950BCE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1F7B8-D0B4-48F7-A4BD-6DED91F6B9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DADD-71DB-4D72-AD1E-FBD63439E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04BD0C-A61D-480D-BEA1-23A6101C9C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15888" y="6602413"/>
            <a:ext cx="28194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16" name="Picture 12" descr="3some"/>
          <p:cNvPicPr>
            <a:picLocks noChangeAspect="1" noChangeArrowheads="1"/>
          </p:cNvPicPr>
          <p:nvPr/>
        </p:nvPicPr>
        <p:blipFill>
          <a:blip r:embed="rId3" cstate="print">
            <a:lum bright="12000" contrast="18000"/>
          </a:blip>
          <a:srcRect l="27682" r="19377" b="22145"/>
          <a:stretch>
            <a:fillRect/>
          </a:stretch>
        </p:blipFill>
        <p:spPr bwMode="auto">
          <a:xfrm>
            <a:off x="149225" y="6958013"/>
            <a:ext cx="1957388" cy="2159000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15888" y="6607175"/>
            <a:ext cx="2830512" cy="376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Other premium beers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0" y="142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AU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Please indicate which of the following you would buy if these were the prices per dozen:</a:t>
            </a:r>
            <a:endParaRPr lang="en-AU" sz="1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grpSp>
        <p:nvGrpSpPr>
          <p:cNvPr id="21540" name="Group 36"/>
          <p:cNvGrpSpPr>
            <a:grpSpLocks/>
          </p:cNvGrpSpPr>
          <p:nvPr/>
        </p:nvGrpSpPr>
        <p:grpSpPr bwMode="auto">
          <a:xfrm>
            <a:off x="461963" y="3581400"/>
            <a:ext cx="2170112" cy="2514600"/>
            <a:chOff x="48" y="672"/>
            <a:chExt cx="1351" cy="1584"/>
          </a:xfrm>
        </p:grpSpPr>
        <p:sp>
          <p:nvSpPr>
            <p:cNvPr id="21506" name="Rectangle 2"/>
            <p:cNvSpPr>
              <a:spLocks noChangeArrowheads="1"/>
            </p:cNvSpPr>
            <p:nvPr/>
          </p:nvSpPr>
          <p:spPr bwMode="auto">
            <a:xfrm>
              <a:off x="48" y="672"/>
              <a:ext cx="1351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07" name="Picture 3" descr="xln"/>
            <p:cNvPicPr>
              <a:picLocks noChangeAspect="1" noChangeArrowheads="1"/>
            </p:cNvPicPr>
            <p:nvPr/>
          </p:nvPicPr>
          <p:blipFill>
            <a:blip r:embed="rId4" cstate="print">
              <a:lum bright="6000" contrast="30000"/>
            </a:blip>
            <a:srcRect l="38754" r="33218" b="22145"/>
            <a:stretch>
              <a:fillRect/>
            </a:stretch>
          </p:blipFill>
          <p:spPr bwMode="auto">
            <a:xfrm>
              <a:off x="94" y="952"/>
              <a:ext cx="626" cy="1304"/>
            </a:xfrm>
            <a:prstGeom prst="rect">
              <a:avLst/>
            </a:prstGeom>
            <a:noFill/>
          </p:spPr>
        </p:pic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48" y="672"/>
              <a:ext cx="1351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Heineken -XLN</a:t>
              </a:r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672" y="1817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$22.95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3094038" y="6629400"/>
            <a:ext cx="3687762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24" name="Picture 20" descr="mainstream"/>
          <p:cNvPicPr>
            <a:picLocks noChangeAspect="1" noChangeArrowheads="1"/>
          </p:cNvPicPr>
          <p:nvPr/>
        </p:nvPicPr>
        <p:blipFill>
          <a:blip r:embed="rId5" cstate="print">
            <a:lum contrast="12000"/>
          </a:blip>
          <a:srcRect l="16609" r="9689" b="20300"/>
          <a:stretch>
            <a:fillRect/>
          </a:stretch>
        </p:blipFill>
        <p:spPr bwMode="auto">
          <a:xfrm>
            <a:off x="3124200" y="6981825"/>
            <a:ext cx="2663825" cy="2162175"/>
          </a:xfrm>
          <a:prstGeom prst="rect">
            <a:avLst/>
          </a:prstGeom>
          <a:noFill/>
        </p:spPr>
      </p:pic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3094038" y="6634163"/>
            <a:ext cx="3687762" cy="376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Other mainstream beers</a:t>
            </a:r>
          </a:p>
        </p:txBody>
      </p:sp>
      <p:grpSp>
        <p:nvGrpSpPr>
          <p:cNvPr id="21538" name="Group 34"/>
          <p:cNvGrpSpPr>
            <a:grpSpLocks/>
          </p:cNvGrpSpPr>
          <p:nvPr/>
        </p:nvGrpSpPr>
        <p:grpSpPr bwMode="auto">
          <a:xfrm>
            <a:off x="457200" y="838200"/>
            <a:ext cx="2174875" cy="2514600"/>
            <a:chOff x="1488" y="672"/>
            <a:chExt cx="1370" cy="1584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1488" y="672"/>
              <a:ext cx="1370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10" name="Picture 6" descr="steinlager"/>
            <p:cNvPicPr>
              <a:picLocks noChangeAspect="1" noChangeArrowheads="1"/>
            </p:cNvPicPr>
            <p:nvPr/>
          </p:nvPicPr>
          <p:blipFill>
            <a:blip r:embed="rId6" cstate="print">
              <a:lum bright="12000" contrast="42000"/>
            </a:blip>
            <a:srcRect l="38754" r="33218" b="22145"/>
            <a:stretch>
              <a:fillRect/>
            </a:stretch>
          </p:blipFill>
          <p:spPr bwMode="auto">
            <a:xfrm>
              <a:off x="1488" y="896"/>
              <a:ext cx="653" cy="1360"/>
            </a:xfrm>
            <a:prstGeom prst="rect">
              <a:avLst/>
            </a:prstGeom>
            <a:noFill/>
          </p:spPr>
        </p:pic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1488" y="672"/>
              <a:ext cx="1370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Steinlager</a:t>
              </a:r>
            </a:p>
          </p:txBody>
        </p:sp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2167" y="1817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$18.95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grpSp>
        <p:nvGrpSpPr>
          <p:cNvPr id="21539" name="Group 35"/>
          <p:cNvGrpSpPr>
            <a:grpSpLocks/>
          </p:cNvGrpSpPr>
          <p:nvPr/>
        </p:nvGrpSpPr>
        <p:grpSpPr bwMode="auto">
          <a:xfrm>
            <a:off x="3730625" y="838200"/>
            <a:ext cx="2092325" cy="2514600"/>
            <a:chOff x="2954" y="672"/>
            <a:chExt cx="1318" cy="1584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954" y="672"/>
              <a:ext cx="1318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13" name="Picture 9" descr="stella"/>
            <p:cNvPicPr>
              <a:picLocks noChangeAspect="1" noChangeArrowheads="1"/>
            </p:cNvPicPr>
            <p:nvPr/>
          </p:nvPicPr>
          <p:blipFill>
            <a:blip r:embed="rId7" cstate="print">
              <a:lum bright="12000" contrast="30000"/>
            </a:blip>
            <a:srcRect l="38754" r="33218" b="25836"/>
            <a:stretch>
              <a:fillRect/>
            </a:stretch>
          </p:blipFill>
          <p:spPr bwMode="auto">
            <a:xfrm>
              <a:off x="2976" y="960"/>
              <a:ext cx="653" cy="1296"/>
            </a:xfrm>
            <a:prstGeom prst="rect">
              <a:avLst/>
            </a:prstGeom>
            <a:noFill/>
          </p:spPr>
        </p:pic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2962" y="689"/>
              <a:ext cx="1310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Stella Artois</a:t>
              </a:r>
            </a:p>
          </p:txBody>
        </p:sp>
        <p:sp>
          <p:nvSpPr>
            <p:cNvPr id="21527" name="Text Box 23"/>
            <p:cNvSpPr txBox="1">
              <a:spLocks noChangeArrowheads="1"/>
            </p:cNvSpPr>
            <p:nvPr/>
          </p:nvSpPr>
          <p:spPr bwMode="auto">
            <a:xfrm>
              <a:off x="3581" y="1817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$20.95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1825625" y="7897813"/>
            <a:ext cx="1096963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</a:rPr>
              <a:t>19.95</a:t>
            </a:r>
          </a:p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  <a:sym typeface="Monotype Sorts" pitchFamily="2" charset="2"/>
              </a:rPr>
              <a:t></a:t>
            </a:r>
            <a:endParaRPr lang="en-US" sz="1800" b="1">
              <a:latin typeface="Tahoma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>
            <a:off x="3706813" y="3581400"/>
            <a:ext cx="2144712" cy="2514600"/>
            <a:chOff x="137" y="2400"/>
            <a:chExt cx="1351" cy="1584"/>
          </a:xfrm>
        </p:grpSpPr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37" y="2400"/>
              <a:ext cx="1351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19" name="Picture 15" descr="xgold"/>
            <p:cNvPicPr>
              <a:picLocks noChangeAspect="1" noChangeArrowheads="1"/>
            </p:cNvPicPr>
            <p:nvPr/>
          </p:nvPicPr>
          <p:blipFill>
            <a:blip r:embed="rId8" cstate="print">
              <a:lum bright="12000" contrast="18000"/>
            </a:blip>
            <a:srcRect l="38754" r="33218" b="25836"/>
            <a:stretch>
              <a:fillRect/>
            </a:stretch>
          </p:blipFill>
          <p:spPr bwMode="auto">
            <a:xfrm>
              <a:off x="154" y="2688"/>
              <a:ext cx="799" cy="1296"/>
            </a:xfrm>
            <a:prstGeom prst="rect">
              <a:avLst/>
            </a:prstGeom>
            <a:noFill/>
          </p:spPr>
        </p:pic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137" y="2400"/>
              <a:ext cx="135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Export Gold</a:t>
              </a:r>
            </a:p>
          </p:txBody>
        </p:sp>
        <p:sp>
          <p:nvSpPr>
            <p:cNvPr id="21529" name="Text Box 25"/>
            <p:cNvSpPr txBox="1">
              <a:spLocks noChangeArrowheads="1"/>
            </p:cNvSpPr>
            <p:nvPr/>
          </p:nvSpPr>
          <p:spPr bwMode="auto">
            <a:xfrm>
              <a:off x="790" y="3545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$14.95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5684838" y="8447088"/>
            <a:ext cx="1096962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</a:rPr>
              <a:t>$13.95</a:t>
            </a:r>
          </a:p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  <a:sym typeface="Monotype Sorts" pitchFamily="2" charset="2"/>
              </a:rPr>
              <a:t></a:t>
            </a:r>
            <a:endParaRPr lang="en-US" sz="1800" b="1">
              <a:latin typeface="Tahoma" pitchFamily="34" charset="0"/>
            </a:endParaRP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805113" y="9326563"/>
            <a:ext cx="4038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600" b="1" u="sng">
                <a:solidFill>
                  <a:srgbClr val="008080"/>
                </a:solidFill>
                <a:effectDag name="">
                  <a:cont type="tree" name="">
                    <a:effect ref="fillLine"/>
                    <a:outerShdw dist="38100" dir="13500000" algn="br">
                      <a:srgbClr val="40C0C0"/>
                    </a:outerShdw>
                  </a:cont>
                  <a:cont type="tree" name="">
                    <a:effect ref="fillLine"/>
                    <a:outerShdw dist="38100" dir="2700000" algn="tl">
                      <a:srgbClr val="004C4C"/>
                    </a:outerShdw>
                  </a:cont>
                  <a:effect ref="fillLine"/>
                </a:effectDag>
                <a:latin typeface="Tahoma" pitchFamily="34" charset="0"/>
              </a:rPr>
              <a:t>SCENARIO 1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15888" y="6602413"/>
            <a:ext cx="28194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579" name="Picture 3" descr="3some"/>
          <p:cNvPicPr>
            <a:picLocks noChangeAspect="1" noChangeArrowheads="1"/>
          </p:cNvPicPr>
          <p:nvPr/>
        </p:nvPicPr>
        <p:blipFill>
          <a:blip r:embed="rId3" cstate="print">
            <a:lum bright="12000" contrast="18000"/>
          </a:blip>
          <a:srcRect l="27682" r="19377" b="22145"/>
          <a:stretch>
            <a:fillRect/>
          </a:stretch>
        </p:blipFill>
        <p:spPr bwMode="auto">
          <a:xfrm>
            <a:off x="149225" y="6958013"/>
            <a:ext cx="1957388" cy="2159000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5888" y="6607175"/>
            <a:ext cx="2830512" cy="376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Other premium beers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0" y="142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AU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Please indicate which of the following you would buy if these were the prices per dozen:</a:t>
            </a:r>
            <a:endParaRPr lang="en-AU" sz="1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461963" y="3581400"/>
            <a:ext cx="2170112" cy="2514600"/>
            <a:chOff x="48" y="672"/>
            <a:chExt cx="1351" cy="1584"/>
          </a:xfrm>
        </p:grpSpPr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" y="672"/>
              <a:ext cx="1351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584" name="Picture 8" descr="xln"/>
            <p:cNvPicPr>
              <a:picLocks noChangeAspect="1" noChangeArrowheads="1"/>
            </p:cNvPicPr>
            <p:nvPr/>
          </p:nvPicPr>
          <p:blipFill>
            <a:blip r:embed="rId4" cstate="print">
              <a:lum bright="6000" contrast="30000"/>
            </a:blip>
            <a:srcRect l="38754" r="33218" b="22145"/>
            <a:stretch>
              <a:fillRect/>
            </a:stretch>
          </p:blipFill>
          <p:spPr bwMode="auto">
            <a:xfrm>
              <a:off x="94" y="952"/>
              <a:ext cx="626" cy="1304"/>
            </a:xfrm>
            <a:prstGeom prst="rect">
              <a:avLst/>
            </a:prstGeom>
            <a:noFill/>
          </p:spPr>
        </p:pic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48" y="672"/>
              <a:ext cx="1351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Heineken </a:t>
              </a: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672" y="1817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$22.95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094038" y="6629400"/>
            <a:ext cx="3687762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588" name="Picture 12" descr="mainstream"/>
          <p:cNvPicPr>
            <a:picLocks noChangeAspect="1" noChangeArrowheads="1"/>
          </p:cNvPicPr>
          <p:nvPr/>
        </p:nvPicPr>
        <p:blipFill>
          <a:blip r:embed="rId5" cstate="print">
            <a:lum contrast="12000"/>
          </a:blip>
          <a:srcRect l="16609" r="9689" b="20300"/>
          <a:stretch>
            <a:fillRect/>
          </a:stretch>
        </p:blipFill>
        <p:spPr bwMode="auto">
          <a:xfrm>
            <a:off x="3124200" y="6981825"/>
            <a:ext cx="2663825" cy="2162175"/>
          </a:xfrm>
          <a:prstGeom prst="rect">
            <a:avLst/>
          </a:prstGeom>
          <a:noFill/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094038" y="6634163"/>
            <a:ext cx="3687762" cy="376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Tahoma" pitchFamily="34" charset="0"/>
              </a:rPr>
              <a:t>Other mainstream beers</a:t>
            </a:r>
          </a:p>
        </p:txBody>
      </p: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457200" y="838200"/>
            <a:ext cx="2174875" cy="2514600"/>
            <a:chOff x="1488" y="672"/>
            <a:chExt cx="1370" cy="1584"/>
          </a:xfrm>
        </p:grpSpPr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1488" y="672"/>
              <a:ext cx="1370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592" name="Picture 16" descr="steinlager"/>
            <p:cNvPicPr>
              <a:picLocks noChangeAspect="1" noChangeArrowheads="1"/>
            </p:cNvPicPr>
            <p:nvPr/>
          </p:nvPicPr>
          <p:blipFill>
            <a:blip r:embed="rId6" cstate="print">
              <a:lum bright="12000" contrast="42000"/>
            </a:blip>
            <a:srcRect l="38754" r="33218" b="22145"/>
            <a:stretch>
              <a:fillRect/>
            </a:stretch>
          </p:blipFill>
          <p:spPr bwMode="auto">
            <a:xfrm>
              <a:off x="1488" y="896"/>
              <a:ext cx="653" cy="1360"/>
            </a:xfrm>
            <a:prstGeom prst="rect">
              <a:avLst/>
            </a:prstGeom>
            <a:noFill/>
          </p:spPr>
        </p:pic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1488" y="672"/>
              <a:ext cx="1370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Steinlager</a:t>
              </a:r>
            </a:p>
          </p:txBody>
        </p:sp>
        <p:sp>
          <p:nvSpPr>
            <p:cNvPr id="24594" name="Text Box 18"/>
            <p:cNvSpPr txBox="1">
              <a:spLocks noChangeArrowheads="1"/>
            </p:cNvSpPr>
            <p:nvPr/>
          </p:nvSpPr>
          <p:spPr bwMode="auto">
            <a:xfrm>
              <a:off x="2167" y="1817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$18.95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3730625" y="838200"/>
            <a:ext cx="2092325" cy="2514600"/>
            <a:chOff x="2954" y="672"/>
            <a:chExt cx="1318" cy="1584"/>
          </a:xfrm>
        </p:grpSpPr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2954" y="672"/>
              <a:ext cx="1318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597" name="Picture 21" descr="stella"/>
            <p:cNvPicPr>
              <a:picLocks noChangeAspect="1" noChangeArrowheads="1"/>
            </p:cNvPicPr>
            <p:nvPr/>
          </p:nvPicPr>
          <p:blipFill>
            <a:blip r:embed="rId7" cstate="print">
              <a:lum bright="12000" contrast="30000"/>
            </a:blip>
            <a:srcRect l="38754" r="33218" b="25836"/>
            <a:stretch>
              <a:fillRect/>
            </a:stretch>
          </p:blipFill>
          <p:spPr bwMode="auto">
            <a:xfrm>
              <a:off x="2976" y="960"/>
              <a:ext cx="653" cy="1296"/>
            </a:xfrm>
            <a:prstGeom prst="rect">
              <a:avLst/>
            </a:prstGeom>
            <a:noFill/>
          </p:spPr>
        </p:pic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962" y="689"/>
              <a:ext cx="1310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Stella Artois</a:t>
              </a:r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3581" y="1817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$20.95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1825625" y="7897813"/>
            <a:ext cx="1096963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</a:rPr>
              <a:t>19.95</a:t>
            </a:r>
          </a:p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  <a:sym typeface="Monotype Sorts" pitchFamily="2" charset="2"/>
              </a:rPr>
              <a:t></a:t>
            </a:r>
            <a:endParaRPr lang="en-US" sz="1800" b="1">
              <a:latin typeface="Tahoma" pitchFamily="34" charset="0"/>
            </a:endParaRPr>
          </a:p>
        </p:txBody>
      </p:sp>
      <p:grpSp>
        <p:nvGrpSpPr>
          <p:cNvPr id="24601" name="Group 25"/>
          <p:cNvGrpSpPr>
            <a:grpSpLocks/>
          </p:cNvGrpSpPr>
          <p:nvPr/>
        </p:nvGrpSpPr>
        <p:grpSpPr bwMode="auto">
          <a:xfrm>
            <a:off x="3706813" y="3581400"/>
            <a:ext cx="2144712" cy="2514600"/>
            <a:chOff x="137" y="2400"/>
            <a:chExt cx="1351" cy="1584"/>
          </a:xfrm>
        </p:grpSpPr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137" y="2400"/>
              <a:ext cx="1351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603" name="Picture 27" descr="xgold"/>
            <p:cNvPicPr>
              <a:picLocks noChangeAspect="1" noChangeArrowheads="1"/>
            </p:cNvPicPr>
            <p:nvPr/>
          </p:nvPicPr>
          <p:blipFill>
            <a:blip r:embed="rId8" cstate="print">
              <a:lum bright="12000" contrast="18000"/>
            </a:blip>
            <a:srcRect l="38754" r="33218" b="25836"/>
            <a:stretch>
              <a:fillRect/>
            </a:stretch>
          </p:blipFill>
          <p:spPr bwMode="auto">
            <a:xfrm>
              <a:off x="154" y="2688"/>
              <a:ext cx="799" cy="1296"/>
            </a:xfrm>
            <a:prstGeom prst="rect">
              <a:avLst/>
            </a:prstGeom>
            <a:noFill/>
          </p:spPr>
        </p:pic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137" y="2400"/>
              <a:ext cx="1351" cy="23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 b="1">
                  <a:solidFill>
                    <a:schemeClr val="bg1"/>
                  </a:solidFill>
                  <a:latin typeface="Tahoma" pitchFamily="34" charset="0"/>
                </a:rPr>
                <a:t>Export Gold</a:t>
              </a:r>
            </a:p>
          </p:txBody>
        </p:sp>
        <p:sp>
          <p:nvSpPr>
            <p:cNvPr id="24605" name="Text Box 29"/>
            <p:cNvSpPr txBox="1">
              <a:spLocks noChangeArrowheads="1"/>
            </p:cNvSpPr>
            <p:nvPr/>
          </p:nvSpPr>
          <p:spPr bwMode="auto">
            <a:xfrm>
              <a:off x="790" y="3545"/>
              <a:ext cx="691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</a:rPr>
                <a:t>$14.95</a:t>
              </a:r>
            </a:p>
            <a:p>
              <a:pPr algn="r">
                <a:spcBef>
                  <a:spcPct val="20000"/>
                </a:spcBef>
              </a:pPr>
              <a:r>
                <a:rPr lang="en-US" sz="1800" b="1">
                  <a:latin typeface="Tahoma" pitchFamily="34" charset="0"/>
                  <a:sym typeface="Monotype Sorts" pitchFamily="2" charset="2"/>
                </a:rPr>
                <a:t></a:t>
              </a:r>
              <a:endParaRPr lang="en-US" sz="1800" b="1">
                <a:latin typeface="Tahoma" pitchFamily="34" charset="0"/>
              </a:endParaRPr>
            </a:p>
          </p:txBody>
        </p:sp>
      </p:grp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5684838" y="8447088"/>
            <a:ext cx="1096962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</a:rPr>
              <a:t>$13.95</a:t>
            </a:r>
          </a:p>
          <a:p>
            <a:pPr algn="r">
              <a:spcBef>
                <a:spcPct val="20000"/>
              </a:spcBef>
            </a:pPr>
            <a:r>
              <a:rPr lang="en-US" sz="1800" b="1">
                <a:latin typeface="Tahoma" pitchFamily="34" charset="0"/>
                <a:sym typeface="Monotype Sorts" pitchFamily="2" charset="2"/>
              </a:rPr>
              <a:t></a:t>
            </a:r>
            <a:endParaRPr lang="en-US" sz="1800" b="1">
              <a:latin typeface="Tahoma" pitchFamily="34" charset="0"/>
            </a:endParaRP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805113" y="9326563"/>
            <a:ext cx="4038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2600" b="1" u="sng">
                <a:solidFill>
                  <a:srgbClr val="008080"/>
                </a:solidFill>
                <a:effectDag name="">
                  <a:cont type="tree" name="">
                    <a:effect ref="fillLine"/>
                    <a:outerShdw dist="38100" dir="13500000" algn="br">
                      <a:srgbClr val="40C0C0"/>
                    </a:outerShdw>
                  </a:cont>
                  <a:cont type="tree" name="">
                    <a:effect ref="fillLine"/>
                    <a:outerShdw dist="38100" dir="2700000" algn="tl">
                      <a:srgbClr val="004C4C"/>
                    </a:outerShdw>
                  </a:cont>
                  <a:effect ref="fillLine"/>
                </a:effectDag>
                <a:latin typeface="Tahoma" pitchFamily="34" charset="0"/>
              </a:rPr>
              <a:t>SCENARIO  2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1065</TotalTime>
  <Words>98</Words>
  <Application>Microsoft Office PowerPoint</Application>
  <PresentationFormat>A4 Paper (210x297 mm)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Tahoma</vt:lpstr>
      <vt:lpstr>Monotype Sorts</vt:lpstr>
      <vt:lpstr>Blank Presentation</vt:lpstr>
      <vt:lpstr>Slide 1</vt:lpstr>
      <vt:lpstr>Slide 2</vt:lpstr>
    </vt:vector>
  </TitlesOfParts>
  <Company>Colmar Brunton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Raeleen Armstrong</dc:creator>
  <cp:lastModifiedBy>abal004</cp:lastModifiedBy>
  <cp:revision>43</cp:revision>
  <cp:lastPrinted>2001-01-23T21:54:21Z</cp:lastPrinted>
  <dcterms:created xsi:type="dcterms:W3CDTF">2001-01-17T01:54:33Z</dcterms:created>
  <dcterms:modified xsi:type="dcterms:W3CDTF">2010-08-24T02:17:35Z</dcterms:modified>
</cp:coreProperties>
</file>